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40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263586-CC95-42D8-8916-08425D08AD13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5B83E1-C24A-4B1B-95F5-3919E3D7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Wind Energy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Andrew and Matt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Renewable Resource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6324600" cy="4449763"/>
          </a:xfrm>
        </p:spPr>
        <p:txBody>
          <a:bodyPr/>
          <a:lstStyle/>
          <a:p>
            <a:r>
              <a:rPr lang="en-US" dirty="0" smtClean="0"/>
              <a:t>Wind is a renewable resource.</a:t>
            </a:r>
          </a:p>
          <a:p>
            <a:r>
              <a:rPr lang="en-US" dirty="0" smtClean="0"/>
              <a:t>Wind is free and it is very easy to use. </a:t>
            </a:r>
          </a:p>
          <a:p>
            <a:r>
              <a:rPr lang="en-US" dirty="0" smtClean="0"/>
              <a:t>Wind will never run out. As long as the sun always unevenly heats the Earth.</a:t>
            </a:r>
          </a:p>
          <a:p>
            <a:endParaRPr lang="en-US" dirty="0"/>
          </a:p>
        </p:txBody>
      </p:sp>
      <p:pic>
        <p:nvPicPr>
          <p:cNvPr id="6146" name="Picture 2" descr="wind_turbine.jpg"/>
          <p:cNvPicPr>
            <a:picLocks noChangeAspect="1" noChangeArrowheads="1"/>
          </p:cNvPicPr>
          <p:nvPr/>
        </p:nvPicPr>
        <p:blipFill>
          <a:blip r:embed="rId2" cstate="print"/>
          <a:srcRect l="15000" t="8000" r="53750" b="10000"/>
          <a:stretch>
            <a:fillRect/>
          </a:stretch>
        </p:blipFill>
        <p:spPr bwMode="auto">
          <a:xfrm>
            <a:off x="6858000" y="3352800"/>
            <a:ext cx="1905000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wind spins the turbine.</a:t>
            </a:r>
          </a:p>
          <a:p>
            <a:r>
              <a:rPr lang="en-US" dirty="0" smtClean="0"/>
              <a:t>The turbine turns a shaft that spins a magnet that turns around a copper coil.</a:t>
            </a:r>
          </a:p>
          <a:p>
            <a:r>
              <a:rPr lang="en-US" dirty="0" smtClean="0"/>
              <a:t>This produced the electricity which makes it an electric generator.</a:t>
            </a:r>
          </a:p>
          <a:p>
            <a:endParaRPr lang="en-US" dirty="0"/>
          </a:p>
        </p:txBody>
      </p:sp>
      <p:pic>
        <p:nvPicPr>
          <p:cNvPr id="4" name="Picture 3" descr="wind turb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343400"/>
            <a:ext cx="3291840" cy="20574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Wind Energy Can Be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Wind energy can be used to create electrical energy via turbine</a:t>
            </a:r>
          </a:p>
          <a:p>
            <a:r>
              <a:rPr lang="en-US" dirty="0" smtClean="0"/>
              <a:t>Wind energy can also be used as mechanical energy for contraptions</a:t>
            </a:r>
            <a:endParaRPr lang="en-US" dirty="0"/>
          </a:p>
        </p:txBody>
      </p:sp>
      <p:pic>
        <p:nvPicPr>
          <p:cNvPr id="4098" name="Picture 2" descr="Wind_Energy_Wind_M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86200"/>
            <a:ext cx="3781425" cy="25278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Wind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pushes sail boats</a:t>
            </a:r>
          </a:p>
          <a:p>
            <a:r>
              <a:rPr lang="en-US" dirty="0" smtClean="0"/>
              <a:t>Wind can turn a turbine on a mill to grind corn</a:t>
            </a:r>
          </a:p>
          <a:p>
            <a:r>
              <a:rPr lang="en-US" dirty="0" smtClean="0"/>
              <a:t>Wind energy can be transformed into electrical energy</a:t>
            </a:r>
            <a:endParaRPr lang="en-US" dirty="0"/>
          </a:p>
        </p:txBody>
      </p:sp>
      <p:pic>
        <p:nvPicPr>
          <p:cNvPr id="3074" name="Picture 2" descr="Wind_Energy_Sail_Bo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933825"/>
            <a:ext cx="4191000" cy="26193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feasible in Pennsylvania because it is windy here.</a:t>
            </a:r>
          </a:p>
          <a:p>
            <a:r>
              <a:rPr lang="en-US" dirty="0" smtClean="0"/>
              <a:t>This would allow us to produce a lot of energy.</a:t>
            </a:r>
          </a:p>
          <a:p>
            <a:r>
              <a:rPr lang="en-US" dirty="0" smtClean="0"/>
              <a:t>We would still need to have another energy resource to produce the appropriate energy.</a:t>
            </a:r>
          </a:p>
          <a:p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389278">
            <a:off x="-1273304" y="160895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/>
              <a:t>The End</a:t>
            </a:r>
            <a:endParaRPr lang="en-US" sz="9600" dirty="0"/>
          </a:p>
        </p:txBody>
      </p:sp>
      <p:pic>
        <p:nvPicPr>
          <p:cNvPr id="1025" name="Picture 1" descr="C:\Users\cornmatt5\AppData\Local\Microsoft\Windows\Temporary Internet Files\Content.IE5\Z9T2ZQIZ\MC9002980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57600"/>
            <a:ext cx="3110027" cy="2648814"/>
          </a:xfrm>
          <a:prstGeom prst="rect">
            <a:avLst/>
          </a:prstGeom>
          <a:noFill/>
        </p:spPr>
      </p:pic>
      <p:pic>
        <p:nvPicPr>
          <p:cNvPr id="1026" name="Picture 2" descr="C:\Users\cornmatt5\AppData\Local\Microsoft\Windows\Temporary Internet Files\Content.IE5\E87AQTRA\MC9001508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981200"/>
            <a:ext cx="2590800" cy="256028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</TotalTime>
  <Words>174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Wind Energy</vt:lpstr>
      <vt:lpstr>Renewable Resource </vt:lpstr>
      <vt:lpstr>How it works</vt:lpstr>
      <vt:lpstr>How Wind Energy Can Be Used</vt:lpstr>
      <vt:lpstr>Uses of Wind Energy</vt:lpstr>
      <vt:lpstr>Feasibility</vt:lpstr>
      <vt:lpstr>The End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Energy</dc:title>
  <dc:creator>User</dc:creator>
  <cp:lastModifiedBy>User</cp:lastModifiedBy>
  <cp:revision>6</cp:revision>
  <dcterms:created xsi:type="dcterms:W3CDTF">2011-02-07T15:04:56Z</dcterms:created>
  <dcterms:modified xsi:type="dcterms:W3CDTF">2011-02-08T14:21:58Z</dcterms:modified>
</cp:coreProperties>
</file>